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44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959" autoAdjust="0"/>
  </p:normalViewPr>
  <p:slideViewPr>
    <p:cSldViewPr snapToGrid="0">
      <p:cViewPr varScale="1">
        <p:scale>
          <a:sx n="118" d="100"/>
          <a:sy n="118" d="100"/>
        </p:scale>
        <p:origin x="25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73CA7-1D72-4E77-B82B-098035D990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619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71BEF-8B07-4870-9B15-44CCDD05EAE2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FAD5-C921-489C-BB96-BD885938F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577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79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10617" y="63645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9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839788" y="2057400"/>
            <a:ext cx="393223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5708" y="62043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9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838200" y="1690688"/>
            <a:ext cx="10515600" cy="104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6538" y="62263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14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56205" y="6176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5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78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36849" y="62118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853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37668" y="62197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6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850" y="4562475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5917" y="6203423"/>
            <a:ext cx="2743438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46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8588" y="61853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9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39788" y="1671638"/>
            <a:ext cx="10515600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163606" y="62686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9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 flipV="1">
            <a:off x="838200" y="1690688"/>
            <a:ext cx="10515600" cy="117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50689" y="62315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7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2596" y="62247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1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39788" y="2057400"/>
            <a:ext cx="393223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1343" y="61905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8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79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751" y="-752146"/>
            <a:ext cx="5486494" cy="331411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38198" y="1843950"/>
            <a:ext cx="105155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Symposium for Research Administrators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effectLst/>
                <a:latin typeface="Georgia" panose="02040502050405020303" pitchFamily="18" charset="0"/>
              </a:rPr>
              <a:t>University</a:t>
            </a:r>
            <a:r>
              <a:rPr lang="en-US" sz="3600" baseline="0" dirty="0">
                <a:effectLst/>
                <a:latin typeface="Georgia" panose="02040502050405020303" pitchFamily="18" charset="0"/>
              </a:rPr>
              <a:t> of Wisconsin-Madison</a:t>
            </a:r>
          </a:p>
          <a:p>
            <a:pPr algn="ctr"/>
            <a:r>
              <a:rPr lang="en-US" sz="3600" baseline="0" dirty="0">
                <a:effectLst/>
                <a:latin typeface="Georgia" panose="02040502050405020303" pitchFamily="18" charset="0"/>
              </a:rPr>
              <a:t>November 8</a:t>
            </a:r>
            <a:r>
              <a:rPr lang="en-US" sz="3600" baseline="30000" dirty="0">
                <a:effectLst/>
                <a:latin typeface="Georgia" panose="02040502050405020303" pitchFamily="18" charset="0"/>
              </a:rPr>
              <a:t>th</a:t>
            </a:r>
            <a:r>
              <a:rPr lang="en-US" sz="3600" baseline="0" dirty="0">
                <a:effectLst/>
                <a:latin typeface="Georgia" panose="02040502050405020303" pitchFamily="18" charset="0"/>
              </a:rPr>
              <a:t>, 2023 </a:t>
            </a:r>
            <a:endParaRPr lang="en-US" sz="3600" dirty="0">
              <a:effectLst/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38199" y="3311611"/>
            <a:ext cx="10515599" cy="8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45" y="635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9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78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750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3" y="5780393"/>
            <a:ext cx="2434015" cy="147026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0106239" y="6546362"/>
            <a:ext cx="3741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n-US" sz="90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Wisconsin -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Madison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1785" y="61812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196-A010-480C-A078-61D4EF75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5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F4E196-A010-480C-A078-61D4EF757E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4005-77DA-40A6-8422-38EDB2CE83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eorgia" panose="02040502050405020303" pitchFamily="18" charset="0"/>
              </a:rPr>
              <a:t>Session Title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59A1B-F24E-4185-91DB-466694896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Presenter Names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8F9E-1AA7-4A3B-A56E-E1990EDCF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F4E196-A010-480C-A078-61D4EF757E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1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Custom Design</vt:lpstr>
      <vt:lpstr>PowerPoint Presentation</vt:lpstr>
      <vt:lpstr>Session Title </vt:lpstr>
    </vt:vector>
  </TitlesOfParts>
  <Company>UW-Madison - Research and Sponsored Programs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Hebl</dc:creator>
  <cp:lastModifiedBy>Melanie Hebl</cp:lastModifiedBy>
  <cp:revision>34</cp:revision>
  <dcterms:created xsi:type="dcterms:W3CDTF">2017-07-11T15:13:22Z</dcterms:created>
  <dcterms:modified xsi:type="dcterms:W3CDTF">2023-08-02T19:40:17Z</dcterms:modified>
</cp:coreProperties>
</file>